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A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3810" autoAdjust="0"/>
  </p:normalViewPr>
  <p:slideViewPr>
    <p:cSldViewPr>
      <p:cViewPr varScale="1">
        <p:scale>
          <a:sx n="72" d="100"/>
          <a:sy n="72" d="100"/>
        </p:scale>
        <p:origin x="1040" y="23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429</Words>
  <Application>Microsoft Macintosh PowerPoint</Application>
  <PresentationFormat>Custom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Frutiger LT 45 Light</vt:lpstr>
      <vt:lpstr>Frutiger LT 55 Roman</vt:lpstr>
      <vt:lpstr>NeueHaasGroteskDisp Pro</vt:lpstr>
      <vt:lpstr>Office Theme</vt:lpstr>
      <vt:lpstr>AMTRAK Public Hearing on Train Accessibility August 30, 2023</vt:lpstr>
      <vt:lpstr>The below color coding and marking system is used on the following preliminary design concept layouts to clearly identify the accessible features of the train design</vt:lpstr>
      <vt:lpstr>ADA Concept Design</vt:lpstr>
      <vt:lpstr>Alternative Design Standards</vt:lpstr>
      <vt:lpstr>Single-Level Trainset Arrangement Preliminary Equivalent Facilitation Concept Design </vt:lpstr>
      <vt:lpstr>Bi-Level Trainset Arrangement Preliminary Equivalent Facilitation Concept Design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Tuzzolino, Lauren</dc:creator>
  <cp:lastModifiedBy>Carlington, Taylor A</cp:lastModifiedBy>
  <cp:revision>18</cp:revision>
  <dcterms:created xsi:type="dcterms:W3CDTF">2023-08-30T21:01:55Z</dcterms:created>
  <dcterms:modified xsi:type="dcterms:W3CDTF">2023-09-01T18:57:11Z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2023-08-29T00:00:00Z</vt:filetime>
  </property>
  <property fmtid="{D5CDD505-2E9C-101B-9397-08002B2CF9AE}" pid="3" name="Creator">
    <vt:lpwstr>Adobe Illustrator 25.4 (Windows)</vt:lpwstr>
  </property>
  <property fmtid="{D5CDD505-2E9C-101B-9397-08002B2CF9AE}" pid="4" name="LastSaved">
    <vt:filetime>2023-08-30T00:00:00Z</vt:filetime>
  </property>
  <property fmtid="{D5CDD505-2E9C-101B-9397-08002B2CF9AE}" pid="5" name="Producer">
    <vt:lpwstr>Adobe Acrobat Pro (32-bit) 23.3.20284</vt:lpwstr>
  </property>
</Properties>
</file>